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66599"/>
  </p:normalViewPr>
  <p:slideViewPr>
    <p:cSldViewPr snapToGrid="0" snapToObjects="1">
      <p:cViewPr varScale="1">
        <p:scale>
          <a:sx n="83" d="100"/>
          <a:sy n="83" d="100"/>
        </p:scale>
        <p:origin x="1456" y="192"/>
      </p:cViewPr>
      <p:guideLst/>
    </p:cSldViewPr>
  </p:slideViewPr>
  <p:notesTextViewPr>
    <p:cViewPr>
      <p:scale>
        <a:sx n="1" d="1"/>
        <a:sy n="1" d="1"/>
      </p:scale>
      <p:origin x="0" y="-22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BA222-087F-0742-8C21-319AA8021967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F5DAE-87A4-D244-A5F7-EE3C74C86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7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最近 Python 之父 Guido van Rossum 在官方邮件组回复了对 Python 2.7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何时终结（EOL）的咨询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来源：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altLang="zh-CN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top.jobbole.com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/38597/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not play games with semantics. The way I see the situation for 2.7 is that EOL is January 1st, 2020, and there will be no updates, not even source-only security patches, after that date. Support (from the core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PSF,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python.org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stops completely on that date. If you want support for 2.7 beyond that day you will have to pay a commercial vendor. Of course it's open source so people are also welcome to fork it. But the core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toiled long enough, and the 2020 EOL date (an extension from the originally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annouced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2015 EOL!) was announced with sufficient lead time and fanfare that I don't feel bad about stopping to support it at all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大意：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2.7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EOL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日期是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日，之后不会有任何更新，源码安全补丁也不会有了。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年元旦之后，来自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核心开发团队、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PSF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软件基金会）、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Python.org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的支持，统统都停掉。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F5DAE-87A4-D244-A5F7-EE3C74C862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54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、讲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 中的</a:t>
            </a:r>
            <a:r>
              <a:rPr lang="en-US" altLang="zh-CN" dirty="0" smtClean="0"/>
              <a:t>GIL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F5DAE-87A4-D244-A5F7-EE3C74C862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76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、讲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中如何去获取 </a:t>
            </a:r>
            <a:r>
              <a:rPr lang="en-US" altLang="zh-CN" dirty="0" err="1" smtClean="0"/>
              <a:t>ascii</a:t>
            </a:r>
            <a:r>
              <a:rPr lang="zh-CN" altLang="en-US" dirty="0" smtClean="0"/>
              <a:t>。命令行讲解：</a:t>
            </a:r>
            <a:r>
              <a:rPr lang="en-US" altLang="zh-CN" dirty="0" err="1" smtClean="0"/>
              <a:t>ord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chr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unichr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个字节表示的数为</a:t>
            </a:r>
            <a:r>
              <a:rPr lang="en-US" altLang="zh-CN" dirty="0" smtClean="0"/>
              <a:t>1-255</a:t>
            </a:r>
            <a:r>
              <a:rPr lang="zh-CN" altLang="en-US" dirty="0" smtClean="0"/>
              <a:t>。</a:t>
            </a:r>
            <a:r>
              <a:rPr lang="en-US" altLang="zh-CN" dirty="0" err="1" smtClean="0"/>
              <a:t>ascii</a:t>
            </a:r>
            <a:r>
              <a:rPr lang="zh-CN" altLang="en-US" dirty="0" smtClean="0"/>
              <a:t>为</a:t>
            </a:r>
            <a:r>
              <a:rPr lang="en-US" altLang="zh-CN" dirty="0" smtClean="0"/>
              <a:t>1-127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、讲解加密解密中一般是按照字节加密解密，然后用</a:t>
            </a:r>
            <a:r>
              <a:rPr lang="en-US" altLang="zh-CN" dirty="0" smtClean="0"/>
              <a:t>base64</a:t>
            </a:r>
            <a:r>
              <a:rPr lang="zh-CN" altLang="en-US" dirty="0" smtClean="0"/>
              <a:t>做</a:t>
            </a:r>
            <a:r>
              <a:rPr lang="en-US" altLang="zh-CN" dirty="0" smtClean="0"/>
              <a:t>decode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encode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、讲</a:t>
            </a:r>
            <a:r>
              <a:rPr lang="en-US" altLang="zh-CN" dirty="0" err="1" smtClean="0"/>
              <a:t>unicode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utf8</a:t>
            </a:r>
            <a:r>
              <a:rPr lang="zh-CN" altLang="en-US" dirty="0" smtClean="0"/>
              <a:t>，讲概念，参考网页</a:t>
            </a:r>
            <a:r>
              <a:rPr lang="en-US" altLang="zh-CN" dirty="0" smtClean="0"/>
              <a:t>:</a:t>
            </a:r>
          </a:p>
          <a:p>
            <a:r>
              <a:rPr lang="zh-CN" altLang="en-US" baseline="0" dirty="0" smtClean="0"/>
              <a:t>       </a:t>
            </a:r>
            <a:r>
              <a:rPr lang="en-US" altLang="zh-CN" baseline="0" dirty="0" smtClean="0"/>
              <a:t>python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https://</a:t>
            </a:r>
            <a:r>
              <a:rPr lang="en-US" altLang="zh-CN" baseline="0" dirty="0" err="1" smtClean="0"/>
              <a:t>www.liaoxuefeng.com</a:t>
            </a:r>
            <a:r>
              <a:rPr lang="en-US" altLang="zh-CN" baseline="0" dirty="0" smtClean="0"/>
              <a:t>/wiki/0014316089557264a6b348958f449949df42a6d3a2e542c000/001431664106267f12e9bef7ee14cf6a8776a479bdec9b9000</a:t>
            </a:r>
          </a:p>
          <a:p>
            <a:r>
              <a:rPr lang="zh-CN" altLang="en-US" baseline="0" dirty="0" smtClean="0"/>
              <a:t>       </a:t>
            </a:r>
            <a:r>
              <a:rPr lang="en-US" altLang="zh-CN" baseline="0" dirty="0" smtClean="0"/>
              <a:t>python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https://</a:t>
            </a:r>
            <a:r>
              <a:rPr lang="en-US" altLang="zh-CN" baseline="0" dirty="0" err="1" smtClean="0"/>
              <a:t>www.liaoxuefeng.com</a:t>
            </a:r>
            <a:r>
              <a:rPr lang="en-US" altLang="zh-CN" baseline="0" dirty="0" smtClean="0"/>
              <a:t>/wiki/001374738125095c955c1e6d8bb493182103fac9270762a000/001386819196283586a37629844456ca7e5a7faa9b94ee8000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4</a:t>
            </a:r>
            <a:r>
              <a:rPr lang="zh-CN" altLang="en-US" baseline="0" dirty="0" smtClean="0"/>
              <a:t>、在</a:t>
            </a:r>
            <a:r>
              <a:rPr lang="zh-CN" altLang="en-US" dirty="0" smtClean="0"/>
              <a:t>终端演示操作：</a:t>
            </a:r>
            <a:endParaRPr lang="en-US" altLang="zh-CN" dirty="0" smtClean="0"/>
          </a:p>
          <a:p>
            <a:r>
              <a:rPr lang="en-US" altLang="zh-CN" dirty="0" smtClean="0"/>
              <a:t>Python2</a:t>
            </a:r>
          </a:p>
          <a:p>
            <a:r>
              <a:rPr lang="en-US" altLang="zh-CN" dirty="0" smtClean="0"/>
              <a:t>Python3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Python3编码问题（Python2请忽略）</a:t>
            </a:r>
            <a:endParaRPr lang="en-US" altLang="zh-CN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www.jianshu.com</a:t>
            </a:r>
            <a:r>
              <a:rPr lang="en-US" dirty="0" smtClean="0"/>
              <a:t>/p/6cbb2b14cda9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F5DAE-87A4-D244-A5F7-EE3C74C862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17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提一下 可见字符，</a:t>
            </a:r>
            <a:r>
              <a:rPr lang="en-US" altLang="zh-CN" dirty="0" smtClean="0"/>
              <a:t>base64</a:t>
            </a:r>
            <a:r>
              <a:rPr lang="zh-CN" altLang="en-US" dirty="0" smtClean="0"/>
              <a:t>，加密等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F5DAE-87A4-D244-A5F7-EE3C74C862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0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跳到代码</a:t>
            </a:r>
            <a:r>
              <a:rPr lang="en-US" altLang="zh-CN" dirty="0" smtClean="0"/>
              <a:t>lesson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01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encoding: utf-8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dirty="0" smtClean="0"/>
              <a:t>sys</a:t>
            </a:r>
            <a:br>
              <a:rPr lang="en-US" dirty="0" smtClean="0"/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reload</a:t>
            </a:r>
            <a:r>
              <a:rPr lang="en-US" dirty="0" smtClean="0"/>
              <a:t>(sys)</a:t>
            </a:r>
            <a:br>
              <a:rPr lang="en-US" dirty="0" smtClean="0"/>
            </a:br>
            <a:r>
              <a:rPr lang="en-US" dirty="0" err="1" smtClean="0"/>
              <a:t>sys.setdefaultencoding</a:t>
            </a:r>
            <a:r>
              <a:rPr lang="en-US" dirty="0" smtClean="0"/>
              <a:t>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'utf-8'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dirty="0" smtClean="0"/>
              <a:t>base64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en-US" dirty="0" smtClean="0"/>
              <a:t>(base64.b64encode(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"中国"</a:t>
            </a:r>
            <a:r>
              <a:rPr lang="en-US" dirty="0" smtClean="0"/>
              <a:t>))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en-US" dirty="0" smtClean="0"/>
              <a:t>(base64.b64encode(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'\xe4\xb8\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\xe5\x9b\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xbd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dirty="0" smtClean="0"/>
              <a:t>))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en-US" dirty="0" smtClean="0"/>
              <a:t>(base64.b64encode(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u'\u4e2d\u56fd'</a:t>
            </a:r>
            <a:r>
              <a:rPr lang="en-US" dirty="0" smtClean="0"/>
              <a:t>))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en-US" dirty="0" smtClean="0"/>
              <a:t>(base64.b64encode(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'\u4e2d\u56fd'</a:t>
            </a:r>
            <a:r>
              <a:rPr lang="en-US" dirty="0" smtClean="0"/>
              <a:t>))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Lesson-1</a:t>
            </a:r>
            <a:r>
              <a:rPr lang="zh-CN" altLang="en-US" dirty="0" smtClean="0"/>
              <a:t> </a:t>
            </a:r>
            <a:r>
              <a:rPr lang="en-US" altLang="zh-CN" dirty="0" smtClean="0"/>
              <a:t>utf8-test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encoding: utf-8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dirty="0" smtClean="0">
                <a:effectLst/>
              </a:rPr>
              <a:t>sys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reload</a:t>
            </a:r>
            <a:r>
              <a:rPr lang="en-US" dirty="0" smtClean="0"/>
              <a:t>(</a:t>
            </a:r>
            <a:r>
              <a:rPr lang="en-US" dirty="0" smtClean="0">
                <a:effectLst/>
              </a:rPr>
              <a:t>sys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err="1" smtClean="0">
                <a:effectLst/>
              </a:rPr>
              <a:t>sys</a:t>
            </a:r>
            <a:r>
              <a:rPr lang="en-US" dirty="0" err="1" smtClean="0"/>
              <a:t>.setdefaultencoding</a:t>
            </a:r>
            <a:r>
              <a:rPr lang="en-US" dirty="0" smtClean="0"/>
              <a:t>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'utf-8'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en-US" dirty="0" smtClean="0"/>
              <a:t>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"我" </a:t>
            </a:r>
            <a:r>
              <a:rPr lang="en-US" dirty="0" smtClean="0"/>
              <a:t>==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u"我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a_map</a:t>
            </a:r>
            <a:r>
              <a:rPr lang="en-US" dirty="0" smtClean="0"/>
              <a:t> = {}</a:t>
            </a:r>
            <a:br>
              <a:rPr lang="en-US" dirty="0" smtClean="0"/>
            </a:br>
            <a:r>
              <a:rPr lang="en-US" dirty="0" err="1" smtClean="0"/>
              <a:t>a_map</a:t>
            </a:r>
            <a:r>
              <a:rPr lang="en-US" dirty="0" smtClean="0"/>
              <a:t>[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"我"</a:t>
            </a:r>
            <a:r>
              <a:rPr lang="en-US" dirty="0" smtClean="0"/>
              <a:t>] =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"是"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en-US" dirty="0" smtClean="0"/>
              <a:t>(</a:t>
            </a:r>
            <a:r>
              <a:rPr lang="en-US" dirty="0" err="1" smtClean="0"/>
              <a:t>a_map</a:t>
            </a:r>
            <a:r>
              <a:rPr lang="en-US" dirty="0" smtClean="0"/>
              <a:t>[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"我"</a:t>
            </a:r>
            <a:r>
              <a:rPr lang="en-US" dirty="0" smtClean="0"/>
              <a:t>])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en-US" dirty="0" smtClean="0"/>
              <a:t>(</a:t>
            </a:r>
            <a:r>
              <a:rPr lang="en-US" dirty="0" err="1" smtClean="0"/>
              <a:t>a_map</a:t>
            </a:r>
            <a:r>
              <a:rPr lang="en-US" dirty="0" smtClean="0"/>
              <a:t>[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u"我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dirty="0" smtClean="0"/>
              <a:t>])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F5DAE-87A4-D244-A5F7-EE3C74C862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8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黑板上直接划</a:t>
            </a:r>
            <a:r>
              <a:rPr lang="en-US" altLang="zh-CN" dirty="0" err="1" smtClean="0"/>
              <a:t>git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  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gitignore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git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pull</a:t>
            </a:r>
          </a:p>
          <a:p>
            <a:r>
              <a:rPr lang="en-US" altLang="zh-CN" baseline="0" dirty="0" smtClean="0"/>
              <a:t>3</a:t>
            </a:r>
            <a:r>
              <a:rPr lang="zh-CN" altLang="en-US" baseline="0" dirty="0" smtClean="0"/>
              <a:t>、 </a:t>
            </a:r>
            <a:r>
              <a:rPr lang="en-US" altLang="zh-CN" baseline="0" dirty="0" err="1" smtClean="0"/>
              <a:t>git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reset</a:t>
            </a:r>
          </a:p>
          <a:p>
            <a:r>
              <a:rPr lang="en-US" altLang="zh-CN" baseline="0" dirty="0" smtClean="0"/>
              <a:t>4</a:t>
            </a:r>
            <a:r>
              <a:rPr lang="zh-CN" altLang="en-US" baseline="0" dirty="0" smtClean="0"/>
              <a:t>、 </a:t>
            </a:r>
            <a:r>
              <a:rPr lang="en-US" altLang="zh-CN" baseline="0" dirty="0" err="1" smtClean="0"/>
              <a:t>git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rm</a:t>
            </a:r>
            <a:r>
              <a:rPr lang="zh-CN" altLang="en-US" baseline="0" dirty="0" smtClean="0"/>
              <a:t> </a:t>
            </a:r>
            <a:r>
              <a:rPr lang="mr-IN" altLang="zh-CN" baseline="0" dirty="0" smtClean="0"/>
              <a:t>–</a:t>
            </a:r>
            <a:r>
              <a:rPr lang="en-US" altLang="zh-CN" baseline="0" dirty="0" err="1" smtClean="0"/>
              <a:t>rf</a:t>
            </a:r>
            <a:r>
              <a:rPr lang="zh-CN" altLang="en-US" baseline="0" dirty="0" smtClean="0"/>
              <a:t> </a:t>
            </a:r>
            <a:r>
              <a:rPr lang="mr-IN" altLang="zh-CN" baseline="0" dirty="0" smtClean="0"/>
              <a:t>–</a:t>
            </a:r>
            <a:r>
              <a:rPr lang="en-US" altLang="zh-CN" baseline="0" dirty="0" smtClean="0"/>
              <a:t>cached</a:t>
            </a:r>
          </a:p>
          <a:p>
            <a:r>
              <a:rPr lang="en-US" altLang="zh-CN" baseline="0" dirty="0" smtClean="0"/>
              <a:t>5</a:t>
            </a:r>
            <a:r>
              <a:rPr lang="zh-CN" altLang="en-US" baseline="0" dirty="0" smtClean="0"/>
              <a:t>、 </a:t>
            </a:r>
            <a:r>
              <a:rPr lang="en-US" altLang="zh-CN" baseline="0" dirty="0" err="1" smtClean="0"/>
              <a:t>git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compare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F5DAE-87A4-D244-A5F7-EE3C74C862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FD5F-1558-9B44-B01A-B30C8874608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FBC5-1515-8242-A288-864A3CFDC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0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FD5F-1558-9B44-B01A-B30C8874608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FBC5-1515-8242-A288-864A3CFDC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41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FD5F-1558-9B44-B01A-B30C8874608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FBC5-1515-8242-A288-864A3CFDC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7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FD5F-1558-9B44-B01A-B30C8874608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FBC5-1515-8242-A288-864A3CFDC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8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FD5F-1558-9B44-B01A-B30C8874608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FBC5-1515-8242-A288-864A3CFDC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40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FD5F-1558-9B44-B01A-B30C8874608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FBC5-1515-8242-A288-864A3CFDC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72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FD5F-1558-9B44-B01A-B30C8874608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FBC5-1515-8242-A288-864A3CFDC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FD5F-1558-9B44-B01A-B30C8874608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FBC5-1515-8242-A288-864A3CFDC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50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FD5F-1558-9B44-B01A-B30C8874608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FBC5-1515-8242-A288-864A3CFDC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84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FD5F-1558-9B44-B01A-B30C8874608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FBC5-1515-8242-A288-864A3CFDC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4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BFD5F-1558-9B44-B01A-B30C8874608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FBC5-1515-8242-A288-864A3CFDC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31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BFD5F-1558-9B44-B01A-B30C8874608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FBC5-1515-8242-A288-864A3CFDC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55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2348" y="1309518"/>
            <a:ext cx="8595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P</a:t>
            </a:r>
            <a:r>
              <a:rPr lang="en-US" sz="4000" dirty="0" smtClean="0"/>
              <a:t>ython3异步编程</a:t>
            </a:r>
            <a:r>
              <a:rPr lang="zh-CN" altLang="en-US" sz="4000" dirty="0" smtClean="0"/>
              <a:t>及</a:t>
            </a:r>
            <a:r>
              <a:rPr lang="zh-CN" altLang="en-US" sz="4000" dirty="0"/>
              <a:t>实际</a:t>
            </a:r>
            <a:r>
              <a:rPr lang="zh-CN" altLang="en-US" sz="4000" dirty="0" smtClean="0"/>
              <a:t>编程中的问题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8043620" y="50524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黄羽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04136" y="573437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2018-06-14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9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6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6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86152" y="124022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主要内容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186152" y="2102070"/>
            <a:ext cx="1892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Python3</a:t>
            </a:r>
            <a:r>
              <a:rPr lang="zh-CN" altLang="en-US" dirty="0" smtClean="0"/>
              <a:t>异步编程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86152" y="31951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字符编码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86152" y="409903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7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4307" y="614410"/>
            <a:ext cx="1892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为啥升级</a:t>
            </a:r>
            <a:r>
              <a:rPr lang="en-US" altLang="zh-CN" dirty="0" smtClean="0"/>
              <a:t>Python3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1810" y="6375060"/>
            <a:ext cx="3024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http://python3statement.org/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44307" y="1444221"/>
            <a:ext cx="97229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Python 2.7 </a:t>
            </a:r>
            <a:r>
              <a:rPr lang="zh-CN" altLang="en-US" dirty="0"/>
              <a:t>的 </a:t>
            </a:r>
            <a:r>
              <a:rPr lang="en-US" altLang="zh-CN" dirty="0"/>
              <a:t>EOL </a:t>
            </a:r>
            <a:r>
              <a:rPr lang="zh-CN" altLang="en-US" dirty="0"/>
              <a:t>日期是 </a:t>
            </a:r>
            <a:r>
              <a:rPr lang="en-US" altLang="zh-CN" dirty="0"/>
              <a:t>2020 </a:t>
            </a:r>
            <a:r>
              <a:rPr lang="zh-CN" altLang="en-US" dirty="0"/>
              <a:t>年 </a:t>
            </a:r>
            <a:r>
              <a:rPr lang="en-US" altLang="zh-CN" dirty="0"/>
              <a:t>1 </a:t>
            </a:r>
            <a:r>
              <a:rPr lang="zh-CN" altLang="en-US" dirty="0"/>
              <a:t>月 </a:t>
            </a:r>
            <a:r>
              <a:rPr lang="en-US" altLang="zh-CN" dirty="0"/>
              <a:t>1 </a:t>
            </a:r>
            <a:r>
              <a:rPr lang="zh-CN" altLang="en-US" dirty="0"/>
              <a:t>日，之后不会有任何更新，源码安全补丁也不会有了。</a:t>
            </a:r>
            <a:r>
              <a:rPr lang="en-US" altLang="zh-CN" dirty="0"/>
              <a:t>2020 </a:t>
            </a:r>
            <a:r>
              <a:rPr lang="zh-CN" altLang="en-US" dirty="0"/>
              <a:t>年元旦之后，来自 </a:t>
            </a:r>
            <a:r>
              <a:rPr lang="en-US" altLang="zh-CN" dirty="0"/>
              <a:t>Python </a:t>
            </a:r>
            <a:r>
              <a:rPr lang="zh-CN" altLang="en-US" dirty="0"/>
              <a:t>核心开发团队、</a:t>
            </a:r>
            <a:r>
              <a:rPr lang="en-US" altLang="zh-CN" dirty="0"/>
              <a:t>PSF</a:t>
            </a:r>
            <a:r>
              <a:rPr lang="zh-CN" altLang="en-US" dirty="0"/>
              <a:t>（</a:t>
            </a:r>
            <a:r>
              <a:rPr lang="en-US" altLang="zh-CN" dirty="0"/>
              <a:t>Python </a:t>
            </a:r>
            <a:r>
              <a:rPr lang="zh-CN" altLang="en-US" dirty="0"/>
              <a:t>软件基金会）、</a:t>
            </a:r>
            <a:r>
              <a:rPr lang="en-US" altLang="zh-CN" dirty="0" err="1"/>
              <a:t>Python.org</a:t>
            </a:r>
            <a:r>
              <a:rPr lang="en-US" altLang="zh-CN" dirty="0"/>
              <a:t> </a:t>
            </a:r>
            <a:r>
              <a:rPr lang="zh-CN" altLang="en-US" dirty="0"/>
              <a:t>的支持，统统都停掉。</a:t>
            </a:r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810" y="2387978"/>
            <a:ext cx="3709619" cy="3300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81810" y="5903944"/>
            <a:ext cx="465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影响比较大的有</a:t>
            </a:r>
            <a:r>
              <a:rPr lang="en-US" altLang="zh-CN" dirty="0" err="1" smtClean="0"/>
              <a:t>NumPy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Pandas</a:t>
            </a:r>
            <a:r>
              <a:rPr lang="zh-CN" altLang="en-US" dirty="0" smtClean="0"/>
              <a:t>、</a:t>
            </a:r>
            <a:r>
              <a:rPr lang="en-US" b="1" dirty="0" err="1"/>
              <a:t>scikit</a:t>
            </a:r>
            <a:r>
              <a:rPr lang="en-US" b="1" dirty="0"/>
              <a:t>-learn</a:t>
            </a:r>
          </a:p>
        </p:txBody>
      </p:sp>
    </p:spTree>
    <p:extLst>
      <p:ext uri="{BB962C8B-B14F-4D97-AF65-F5344CB8AC3E}">
        <p14:creationId xmlns:p14="http://schemas.microsoft.com/office/powerpoint/2010/main" val="130961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9149" y="774913"/>
            <a:ext cx="3210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Python3</a:t>
            </a:r>
            <a:r>
              <a:rPr lang="zh-CN" altLang="en-US" sz="2400" dirty="0" smtClean="0"/>
              <a:t>异步编程</a:t>
            </a:r>
            <a:r>
              <a:rPr lang="en-US" altLang="zh-CN" sz="2400" dirty="0" smtClean="0"/>
              <a:t>Demo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070" y="2107028"/>
            <a:ext cx="4559173" cy="4373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49" y="2123696"/>
            <a:ext cx="4499244" cy="25695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9149" y="154983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server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25070" y="1411330"/>
            <a:ext cx="700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r>
              <a:rPr lang="en-US" altLang="zh-CN" smtClean="0"/>
              <a:t>lient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7941" y="5889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字符编码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977941" y="170481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ASCII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68741" y="170481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utf8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05517" y="1704814"/>
            <a:ext cx="936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u</a:t>
            </a:r>
            <a:r>
              <a:rPr lang="en-US" altLang="zh-CN" dirty="0" err="1" smtClean="0"/>
              <a:t>nicode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06890" y="170481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gbk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6056719" y="1704814"/>
            <a:ext cx="105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gb2312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08750" y="2351145"/>
            <a:ext cx="600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byte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85937" y="2351145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mtClean="0">
                <a:solidFill>
                  <a:srgbClr val="DD0055"/>
                </a:solidFill>
                <a:effectLst/>
                <a:latin typeface="Consolas" charset="0"/>
              </a:rPr>
              <a:t>bytes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2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65329" y="433952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ASCII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11520" y="433952"/>
            <a:ext cx="3467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zh.wikipedia.org</a:t>
            </a:r>
            <a:r>
              <a:rPr lang="en-US" dirty="0" smtClean="0"/>
              <a:t>/wiki/ASCII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0420"/>
            <a:ext cx="12192000" cy="591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7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6142" y="143497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808080"/>
                </a:solidFill>
              </a:rPr>
              <a:t># encoding: utf-8</a:t>
            </a:r>
            <a:br>
              <a:rPr lang="en-US" dirty="0">
                <a:solidFill>
                  <a:srgbClr val="808080"/>
                </a:solidFill>
              </a:rPr>
            </a:br>
            <a:r>
              <a:rPr lang="en-US" dirty="0">
                <a:solidFill>
                  <a:srgbClr val="808080"/>
                </a:solidFill>
              </a:rPr>
              <a:t/>
            </a:r>
            <a:br>
              <a:rPr lang="en-US" dirty="0">
                <a:solidFill>
                  <a:srgbClr val="808080"/>
                </a:solidFill>
              </a:rPr>
            </a:br>
            <a:r>
              <a:rPr lang="en-US" b="1" dirty="0">
                <a:solidFill>
                  <a:srgbClr val="CC7832"/>
                </a:solidFill>
              </a:rPr>
              <a:t>import </a:t>
            </a:r>
            <a:r>
              <a:rPr lang="en-US" dirty="0"/>
              <a:t>sys</a:t>
            </a:r>
            <a:br>
              <a:rPr lang="en-US" dirty="0"/>
            </a:br>
            <a:r>
              <a:rPr lang="en-US" dirty="0">
                <a:solidFill>
                  <a:srgbClr val="8888C6"/>
                </a:solidFill>
              </a:rPr>
              <a:t>reload</a:t>
            </a:r>
            <a:r>
              <a:rPr lang="en-US" dirty="0"/>
              <a:t>(sys)</a:t>
            </a:r>
            <a:br>
              <a:rPr lang="en-US" dirty="0"/>
            </a:br>
            <a:r>
              <a:rPr lang="en-US" dirty="0" err="1"/>
              <a:t>sys.setdefaultencoding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'utf-8'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967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0759" y="1286359"/>
            <a:ext cx="460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Git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36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9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282</Words>
  <Application>Microsoft Macintosh PowerPoint</Application>
  <PresentationFormat>Widescreen</PresentationFormat>
  <Paragraphs>74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Calibri Light</vt:lpstr>
      <vt:lpstr>Consolas</vt:lpstr>
      <vt:lpstr>DengXian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26</cp:revision>
  <dcterms:created xsi:type="dcterms:W3CDTF">2018-06-12T12:49:29Z</dcterms:created>
  <dcterms:modified xsi:type="dcterms:W3CDTF">2018-06-14T06:38:02Z</dcterms:modified>
</cp:coreProperties>
</file>